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74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66" r:id="rId14"/>
    <p:sldId id="256" r:id="rId15"/>
    <p:sldId id="257" r:id="rId16"/>
    <p:sldId id="258" r:id="rId17"/>
    <p:sldId id="259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13D-9FFD-3039-DDF2-A55F58367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1A7F1-48BD-403C-885E-B1E8BD43B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429E3-1E65-5291-91A3-925A3C37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57E9-ADD5-1797-4FB7-3D9D9E39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9C94-14E2-1B88-D4F6-80C98380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00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2AE0-9521-81BD-2727-0DB1B19B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9539C-EC9E-1FEC-DDBD-F2FBE4FA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95EE-5E43-68A0-E76E-4A4A031B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0DB2A-E500-11B6-424F-4FDC0034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ACBE4-8BA2-D992-C725-FAB14427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83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FD571-7AC0-19ED-57B0-CD50258EA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51979-2B48-8D53-42D9-05A08C70D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65B7C-F051-2214-9FC5-20024EBF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8FE67-9686-C29F-D895-DC4BB1DB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3DB7-3763-F438-8955-39925BC5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03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49CD-8607-111F-757D-48CFC91D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9E9D-3417-496A-45B6-C40910A88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C4CF7-7225-3564-88AA-991422BC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7FA6-D518-4465-71EB-6354133F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000C-05E0-015B-2943-3C45F53A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015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55A8-4540-9453-D54E-B66083B2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18699-AA91-86FA-ABEC-11A85A09E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6060-E5CD-342D-EDE3-4DF2E2CB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85FF5-E844-9A00-EA26-EB604468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DE856-2086-ABDE-14E4-23EB0434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443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3996-DEBD-2C13-C71C-DF9775F8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B7CF-7594-74E5-1501-21C4E1557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4A28B-5CE4-6B4D-BD85-11F46BFD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5F0CD-629B-6730-2250-8195585A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FCC9-0F78-9813-CB73-84BE95CA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F53FA-AA62-C1A9-E75D-623A7322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374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8B30-695F-47C0-72A7-A6F0C053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428B9-98D5-6ADA-132E-80118DBA5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A8415-F360-6C54-2525-D0C0E14E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1E779-D5F7-AF0E-4FA0-46B64EA46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9EB96-4D73-4396-994A-73BE8C235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3341B-4DF5-2FAF-3742-CFC29C56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86438-A46E-3187-4513-A6FA47C2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9FB0D-AFFA-DC74-33F7-10E18841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935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7996-EA8C-4556-213F-0CFAC945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E7144-1FB8-6AF8-9AF7-98E660ED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17EF3-4666-19E8-D23D-46632EA9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BA1A2-6D9A-93CB-D46A-839FCDC8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934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45C63-69F0-9748-C3AA-D5B9BF99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51BF2-4CEC-D350-3588-47BE9F72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3938-F428-1725-1294-010334A8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906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FB06-4935-311E-B1D1-6891A418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B3A1-9692-C5B7-721C-A55DFCCA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755B9-F76A-BCA4-467D-007EAD85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D892E-C30A-09F0-63A0-5A8C4E22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EFC14-0D03-2E3B-F2DC-17FCC96F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B6BDC-4225-A051-71DC-A5721B27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187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F569-6E14-FB43-1A63-5FA5E52A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CC2E7-57E2-4A47-1C9A-995327FFF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868CC-331C-6A1A-1986-87D433AC1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0B16-5E9C-8BAA-31FA-50E772B6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C6689-FE9B-2853-D436-1A51393A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93D7E-D62B-01A2-603E-FCB6BA37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887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076D1-65AC-CA7F-215C-2D5263F0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4FB1C-2E81-B666-93FC-EAFA62A24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60B84-9D23-F6ED-BE45-698B725EF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DB28-2676-402A-9A8F-787BD7EE4CF2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3A5F-008A-1D77-3AD2-0EF6FF8AF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F221C-3E67-8624-E02B-7E526B75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00CA-10D6-4378-ABFF-6E40B0E5BAC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889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BF49B-916D-6299-361A-358C4F98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47" y="1840438"/>
            <a:ext cx="9849356" cy="3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C11D3-1F3F-D77F-4720-2FF181AA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20" y="2216087"/>
            <a:ext cx="8953960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A1A3A-F37B-C2DD-6BB1-3289C444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45" y="1895396"/>
            <a:ext cx="8960310" cy="30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0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2723A-4A87-C7CF-4484-347F97C1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9" y="1590580"/>
            <a:ext cx="10725701" cy="36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9F49B-56C6-2C54-123E-A9E1C8F4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99" y="1358793"/>
            <a:ext cx="9741401" cy="4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EF909-7F7A-E249-7498-7AFEA1C1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81" y="2378420"/>
            <a:ext cx="9436585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7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3FC5FC-A1BE-6DC3-C97D-28166C8C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12" y="781477"/>
            <a:ext cx="6960869" cy="56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78527-9A2A-D46A-402F-618FFC42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04" y="1311166"/>
            <a:ext cx="10535191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16123-6169-8550-86E2-009DBF77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64" y="949197"/>
            <a:ext cx="11113071" cy="4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0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C6244-44ED-5FE1-E0B0-484B25E5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98" y="1063503"/>
            <a:ext cx="1078920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405CA-D38A-ACAB-659E-6AC32DAF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7" y="1092080"/>
            <a:ext cx="10801905" cy="4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54C07-B021-F21E-00B4-7DF938D8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8" y="309062"/>
            <a:ext cx="12215794" cy="68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AE5AB-DC72-92BA-5CB8-4734A73B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63" y="1573490"/>
            <a:ext cx="8210972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2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DCB11-2B25-5CD5-52AF-B8196863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14" y="1816017"/>
            <a:ext cx="10154172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FB78C-7781-11B1-AC2F-703FD12B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2" y="1796966"/>
            <a:ext cx="10401835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AE64E-13BE-2BD3-E94C-451B0C71C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02" y="1568354"/>
            <a:ext cx="9639795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3FE41-7074-B95F-4536-CC0D224F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99" y="1673135"/>
            <a:ext cx="9741401" cy="3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59B28-1845-0380-2FA9-B1A30E5C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1415946"/>
            <a:ext cx="9525490" cy="4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6C648-CA89-D191-9DA2-EE0E263C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27" y="1368319"/>
            <a:ext cx="9646146" cy="41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2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Ong Ahhuat</dc:creator>
  <cp:lastModifiedBy>Ong Ahhuat</cp:lastModifiedBy>
  <cp:revision>11</cp:revision>
  <dcterms:created xsi:type="dcterms:W3CDTF">2023-04-12T07:20:34Z</dcterms:created>
  <dcterms:modified xsi:type="dcterms:W3CDTF">2023-04-12T08:05:58Z</dcterms:modified>
</cp:coreProperties>
</file>